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diagrams/colors2.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58" r:id="rId3"/>
    <p:sldId id="263" r:id="rId4"/>
    <p:sldId id="262" r:id="rId5"/>
    <p:sldId id="257" r:id="rId6"/>
    <p:sldId id="256"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708"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EA69EB-E77F-4BFD-81C0-898F777E3A9F}" type="doc">
      <dgm:prSet loTypeId="urn:microsoft.com/office/officeart/2005/8/layout/radial6" loCatId="cycle" qsTypeId="urn:microsoft.com/office/officeart/2005/8/quickstyle/simple1" qsCatId="simple" csTypeId="urn:microsoft.com/office/officeart/2005/8/colors/colorful3" csCatId="colorful" phldr="1"/>
      <dgm:spPr/>
      <dgm:t>
        <a:bodyPr/>
        <a:lstStyle/>
        <a:p>
          <a:endParaRPr lang="en-GB"/>
        </a:p>
      </dgm:t>
    </dgm:pt>
    <dgm:pt modelId="{F139D969-CCA7-43FE-BAE0-07BE95DB126B}">
      <dgm:prSet phldrT="[Text]"/>
      <dgm:spPr/>
      <dgm:t>
        <a:bodyPr/>
        <a:lstStyle/>
        <a:p>
          <a:r>
            <a:rPr lang="en-GB" dirty="0" smtClean="0"/>
            <a:t>The Holy Trinity</a:t>
          </a:r>
          <a:endParaRPr lang="en-GB" dirty="0"/>
        </a:p>
      </dgm:t>
    </dgm:pt>
    <dgm:pt modelId="{0C2E9999-EF2C-4639-899A-490401814125}" type="parTrans" cxnId="{5BC6DF35-1B16-4CBD-8703-88C660482630}">
      <dgm:prSet/>
      <dgm:spPr/>
      <dgm:t>
        <a:bodyPr/>
        <a:lstStyle/>
        <a:p>
          <a:endParaRPr lang="en-GB"/>
        </a:p>
      </dgm:t>
    </dgm:pt>
    <dgm:pt modelId="{33F326C3-BE78-400F-9B96-EA888ACEDAED}" type="sibTrans" cxnId="{5BC6DF35-1B16-4CBD-8703-88C660482630}">
      <dgm:prSet/>
      <dgm:spPr/>
      <dgm:t>
        <a:bodyPr/>
        <a:lstStyle/>
        <a:p>
          <a:endParaRPr lang="en-GB"/>
        </a:p>
      </dgm:t>
    </dgm:pt>
    <dgm:pt modelId="{E89B34CC-9F8D-4B11-8A8C-BBD54E26F8D4}">
      <dgm:prSet phldrT="[Text]"/>
      <dgm:spPr/>
      <dgm:t>
        <a:bodyPr/>
        <a:lstStyle/>
        <a:p>
          <a:r>
            <a:rPr lang="en-GB" dirty="0" smtClean="0"/>
            <a:t>Answer the Question</a:t>
          </a:r>
          <a:endParaRPr lang="en-GB" dirty="0"/>
        </a:p>
      </dgm:t>
    </dgm:pt>
    <dgm:pt modelId="{B2E628D6-9472-4852-A282-03F6AF427AB8}" type="parTrans" cxnId="{FE974BE3-BAC7-411D-B010-13747FFD815F}">
      <dgm:prSet/>
      <dgm:spPr/>
      <dgm:t>
        <a:bodyPr/>
        <a:lstStyle/>
        <a:p>
          <a:endParaRPr lang="en-GB"/>
        </a:p>
      </dgm:t>
    </dgm:pt>
    <dgm:pt modelId="{5ED2973B-2BEA-467A-A409-F638D8353E87}" type="sibTrans" cxnId="{FE974BE3-BAC7-411D-B010-13747FFD815F}">
      <dgm:prSet/>
      <dgm:spPr/>
      <dgm:t>
        <a:bodyPr/>
        <a:lstStyle/>
        <a:p>
          <a:endParaRPr lang="en-GB"/>
        </a:p>
      </dgm:t>
    </dgm:pt>
    <dgm:pt modelId="{26271F02-1FE5-465E-941D-E2E968382F03}">
      <dgm:prSet phldrT="[Text]"/>
      <dgm:spPr/>
      <dgm:t>
        <a:bodyPr/>
        <a:lstStyle/>
        <a:p>
          <a:r>
            <a:rPr lang="en-GB" dirty="0" smtClean="0"/>
            <a:t>Supporting Own Knowledge</a:t>
          </a:r>
          <a:endParaRPr lang="en-GB" dirty="0"/>
        </a:p>
      </dgm:t>
    </dgm:pt>
    <dgm:pt modelId="{607DEFF6-7DAD-41DC-9146-6FC0A1BBC86B}" type="parTrans" cxnId="{5F2630AE-9F85-41D4-BBEE-771EA513966E}">
      <dgm:prSet/>
      <dgm:spPr/>
      <dgm:t>
        <a:bodyPr/>
        <a:lstStyle/>
        <a:p>
          <a:endParaRPr lang="en-GB"/>
        </a:p>
      </dgm:t>
    </dgm:pt>
    <dgm:pt modelId="{FF4BCA1E-F3CD-4DDB-B19E-399EF8F26199}" type="sibTrans" cxnId="{5F2630AE-9F85-41D4-BBEE-771EA513966E}">
      <dgm:prSet/>
      <dgm:spPr/>
      <dgm:t>
        <a:bodyPr/>
        <a:lstStyle/>
        <a:p>
          <a:endParaRPr lang="en-GB"/>
        </a:p>
      </dgm:t>
    </dgm:pt>
    <dgm:pt modelId="{BDB30329-3E6F-4124-AAC3-62B92B6F4CF3}">
      <dgm:prSet phldrT="[Text]"/>
      <dgm:spPr/>
      <dgm:t>
        <a:bodyPr/>
        <a:lstStyle/>
        <a:p>
          <a:r>
            <a:rPr lang="en-GB" dirty="0" smtClean="0"/>
            <a:t>Source based evidence</a:t>
          </a:r>
          <a:endParaRPr lang="en-GB" dirty="0"/>
        </a:p>
      </dgm:t>
    </dgm:pt>
    <dgm:pt modelId="{1517319B-946F-4AD4-A9B3-9B4B9F00226E}" type="parTrans" cxnId="{FA3D2D13-535F-41A9-A621-06E9B293ECEC}">
      <dgm:prSet/>
      <dgm:spPr/>
      <dgm:t>
        <a:bodyPr/>
        <a:lstStyle/>
        <a:p>
          <a:endParaRPr lang="en-GB"/>
        </a:p>
      </dgm:t>
    </dgm:pt>
    <dgm:pt modelId="{34472D97-DAA6-4366-93A3-6E68B733E417}" type="sibTrans" cxnId="{FA3D2D13-535F-41A9-A621-06E9B293ECEC}">
      <dgm:prSet/>
      <dgm:spPr/>
      <dgm:t>
        <a:bodyPr/>
        <a:lstStyle/>
        <a:p>
          <a:endParaRPr lang="en-GB"/>
        </a:p>
      </dgm:t>
    </dgm:pt>
    <dgm:pt modelId="{CD8B985F-EEE6-4BB1-88ED-82D685AEE318}" type="pres">
      <dgm:prSet presAssocID="{EFEA69EB-E77F-4BFD-81C0-898F777E3A9F}" presName="Name0" presStyleCnt="0">
        <dgm:presLayoutVars>
          <dgm:chMax val="1"/>
          <dgm:dir/>
          <dgm:animLvl val="ctr"/>
          <dgm:resizeHandles val="exact"/>
        </dgm:presLayoutVars>
      </dgm:prSet>
      <dgm:spPr/>
      <dgm:t>
        <a:bodyPr/>
        <a:lstStyle/>
        <a:p>
          <a:endParaRPr lang="en-GB"/>
        </a:p>
      </dgm:t>
    </dgm:pt>
    <dgm:pt modelId="{26C011E5-2C66-42FA-B1F2-135FFD9FDC81}" type="pres">
      <dgm:prSet presAssocID="{F139D969-CCA7-43FE-BAE0-07BE95DB126B}" presName="centerShape" presStyleLbl="node0" presStyleIdx="0" presStyleCnt="1"/>
      <dgm:spPr/>
      <dgm:t>
        <a:bodyPr/>
        <a:lstStyle/>
        <a:p>
          <a:endParaRPr lang="en-GB"/>
        </a:p>
      </dgm:t>
    </dgm:pt>
    <dgm:pt modelId="{63D65597-2CE3-484A-93C0-A91BC79F38A6}" type="pres">
      <dgm:prSet presAssocID="{E89B34CC-9F8D-4B11-8A8C-BBD54E26F8D4}" presName="node" presStyleLbl="node1" presStyleIdx="0" presStyleCnt="3">
        <dgm:presLayoutVars>
          <dgm:bulletEnabled val="1"/>
        </dgm:presLayoutVars>
      </dgm:prSet>
      <dgm:spPr/>
      <dgm:t>
        <a:bodyPr/>
        <a:lstStyle/>
        <a:p>
          <a:endParaRPr lang="en-GB"/>
        </a:p>
      </dgm:t>
    </dgm:pt>
    <dgm:pt modelId="{C6D51E71-829E-4B28-8BED-EDBA1016A923}" type="pres">
      <dgm:prSet presAssocID="{E89B34CC-9F8D-4B11-8A8C-BBD54E26F8D4}" presName="dummy" presStyleCnt="0"/>
      <dgm:spPr/>
    </dgm:pt>
    <dgm:pt modelId="{248FB465-7C98-4411-B568-B5425C450E28}" type="pres">
      <dgm:prSet presAssocID="{5ED2973B-2BEA-467A-A409-F638D8353E87}" presName="sibTrans" presStyleLbl="sibTrans2D1" presStyleIdx="0" presStyleCnt="3"/>
      <dgm:spPr/>
      <dgm:t>
        <a:bodyPr/>
        <a:lstStyle/>
        <a:p>
          <a:endParaRPr lang="en-GB"/>
        </a:p>
      </dgm:t>
    </dgm:pt>
    <dgm:pt modelId="{957DFC15-49A1-422E-9F0A-7401FDFD7AA8}" type="pres">
      <dgm:prSet presAssocID="{26271F02-1FE5-465E-941D-E2E968382F03}" presName="node" presStyleLbl="node1" presStyleIdx="1" presStyleCnt="3">
        <dgm:presLayoutVars>
          <dgm:bulletEnabled val="1"/>
        </dgm:presLayoutVars>
      </dgm:prSet>
      <dgm:spPr/>
      <dgm:t>
        <a:bodyPr/>
        <a:lstStyle/>
        <a:p>
          <a:endParaRPr lang="en-GB"/>
        </a:p>
      </dgm:t>
    </dgm:pt>
    <dgm:pt modelId="{23D78FBF-C043-48E9-94F2-D839CA476D7F}" type="pres">
      <dgm:prSet presAssocID="{26271F02-1FE5-465E-941D-E2E968382F03}" presName="dummy" presStyleCnt="0"/>
      <dgm:spPr/>
    </dgm:pt>
    <dgm:pt modelId="{E94C20FF-5D03-40E8-B708-2A535D87881A}" type="pres">
      <dgm:prSet presAssocID="{FF4BCA1E-F3CD-4DDB-B19E-399EF8F26199}" presName="sibTrans" presStyleLbl="sibTrans2D1" presStyleIdx="1" presStyleCnt="3"/>
      <dgm:spPr/>
      <dgm:t>
        <a:bodyPr/>
        <a:lstStyle/>
        <a:p>
          <a:endParaRPr lang="en-GB"/>
        </a:p>
      </dgm:t>
    </dgm:pt>
    <dgm:pt modelId="{546ED9AD-D5CD-45A4-9B1B-AEB0D3ACED28}" type="pres">
      <dgm:prSet presAssocID="{BDB30329-3E6F-4124-AAC3-62B92B6F4CF3}" presName="node" presStyleLbl="node1" presStyleIdx="2" presStyleCnt="3">
        <dgm:presLayoutVars>
          <dgm:bulletEnabled val="1"/>
        </dgm:presLayoutVars>
      </dgm:prSet>
      <dgm:spPr/>
      <dgm:t>
        <a:bodyPr/>
        <a:lstStyle/>
        <a:p>
          <a:endParaRPr lang="en-GB"/>
        </a:p>
      </dgm:t>
    </dgm:pt>
    <dgm:pt modelId="{8209B829-F972-4F1B-8314-A511A4F308E2}" type="pres">
      <dgm:prSet presAssocID="{BDB30329-3E6F-4124-AAC3-62B92B6F4CF3}" presName="dummy" presStyleCnt="0"/>
      <dgm:spPr/>
    </dgm:pt>
    <dgm:pt modelId="{B911A69F-BC94-43FC-BC23-188C0BDB4DF3}" type="pres">
      <dgm:prSet presAssocID="{34472D97-DAA6-4366-93A3-6E68B733E417}" presName="sibTrans" presStyleLbl="sibTrans2D1" presStyleIdx="2" presStyleCnt="3"/>
      <dgm:spPr/>
      <dgm:t>
        <a:bodyPr/>
        <a:lstStyle/>
        <a:p>
          <a:endParaRPr lang="en-GB"/>
        </a:p>
      </dgm:t>
    </dgm:pt>
  </dgm:ptLst>
  <dgm:cxnLst>
    <dgm:cxn modelId="{FA3D2D13-535F-41A9-A621-06E9B293ECEC}" srcId="{F139D969-CCA7-43FE-BAE0-07BE95DB126B}" destId="{BDB30329-3E6F-4124-AAC3-62B92B6F4CF3}" srcOrd="2" destOrd="0" parTransId="{1517319B-946F-4AD4-A9B3-9B4B9F00226E}" sibTransId="{34472D97-DAA6-4366-93A3-6E68B733E417}"/>
    <dgm:cxn modelId="{DED51F03-ECD7-4D67-9B5B-FB4774AC8DAD}" type="presOf" srcId="{5ED2973B-2BEA-467A-A409-F638D8353E87}" destId="{248FB465-7C98-4411-B568-B5425C450E28}" srcOrd="0" destOrd="0" presId="urn:microsoft.com/office/officeart/2005/8/layout/radial6"/>
    <dgm:cxn modelId="{5F2630AE-9F85-41D4-BBEE-771EA513966E}" srcId="{F139D969-CCA7-43FE-BAE0-07BE95DB126B}" destId="{26271F02-1FE5-465E-941D-E2E968382F03}" srcOrd="1" destOrd="0" parTransId="{607DEFF6-7DAD-41DC-9146-6FC0A1BBC86B}" sibTransId="{FF4BCA1E-F3CD-4DDB-B19E-399EF8F26199}"/>
    <dgm:cxn modelId="{90673E13-9CF0-4174-AE94-2A53BA26D3FE}" type="presOf" srcId="{F139D969-CCA7-43FE-BAE0-07BE95DB126B}" destId="{26C011E5-2C66-42FA-B1F2-135FFD9FDC81}" srcOrd="0" destOrd="0" presId="urn:microsoft.com/office/officeart/2005/8/layout/radial6"/>
    <dgm:cxn modelId="{50158F0D-89A6-415F-A92E-575A16E97422}" type="presOf" srcId="{FF4BCA1E-F3CD-4DDB-B19E-399EF8F26199}" destId="{E94C20FF-5D03-40E8-B708-2A535D87881A}" srcOrd="0" destOrd="0" presId="urn:microsoft.com/office/officeart/2005/8/layout/radial6"/>
    <dgm:cxn modelId="{086E7F7B-E79E-427C-890A-83E23DA9C12F}" type="presOf" srcId="{34472D97-DAA6-4366-93A3-6E68B733E417}" destId="{B911A69F-BC94-43FC-BC23-188C0BDB4DF3}" srcOrd="0" destOrd="0" presId="urn:microsoft.com/office/officeart/2005/8/layout/radial6"/>
    <dgm:cxn modelId="{29D52A0E-2C19-4CC7-AD04-215F1CC63A46}" type="presOf" srcId="{E89B34CC-9F8D-4B11-8A8C-BBD54E26F8D4}" destId="{63D65597-2CE3-484A-93C0-A91BC79F38A6}" srcOrd="0" destOrd="0" presId="urn:microsoft.com/office/officeart/2005/8/layout/radial6"/>
    <dgm:cxn modelId="{5BC6DF35-1B16-4CBD-8703-88C660482630}" srcId="{EFEA69EB-E77F-4BFD-81C0-898F777E3A9F}" destId="{F139D969-CCA7-43FE-BAE0-07BE95DB126B}" srcOrd="0" destOrd="0" parTransId="{0C2E9999-EF2C-4639-899A-490401814125}" sibTransId="{33F326C3-BE78-400F-9B96-EA888ACEDAED}"/>
    <dgm:cxn modelId="{AEC0720C-CB8C-41AF-8A4E-F1DC03CAE0AF}" type="presOf" srcId="{BDB30329-3E6F-4124-AAC3-62B92B6F4CF3}" destId="{546ED9AD-D5CD-45A4-9B1B-AEB0D3ACED28}" srcOrd="0" destOrd="0" presId="urn:microsoft.com/office/officeart/2005/8/layout/radial6"/>
    <dgm:cxn modelId="{A11AFDF7-BB92-49AC-95F2-AD74AFDB5F4E}" type="presOf" srcId="{EFEA69EB-E77F-4BFD-81C0-898F777E3A9F}" destId="{CD8B985F-EEE6-4BB1-88ED-82D685AEE318}" srcOrd="0" destOrd="0" presId="urn:microsoft.com/office/officeart/2005/8/layout/radial6"/>
    <dgm:cxn modelId="{4665AA18-4856-4017-94C0-C85C03A1EA79}" type="presOf" srcId="{26271F02-1FE5-465E-941D-E2E968382F03}" destId="{957DFC15-49A1-422E-9F0A-7401FDFD7AA8}" srcOrd="0" destOrd="0" presId="urn:microsoft.com/office/officeart/2005/8/layout/radial6"/>
    <dgm:cxn modelId="{FE974BE3-BAC7-411D-B010-13747FFD815F}" srcId="{F139D969-CCA7-43FE-BAE0-07BE95DB126B}" destId="{E89B34CC-9F8D-4B11-8A8C-BBD54E26F8D4}" srcOrd="0" destOrd="0" parTransId="{B2E628D6-9472-4852-A282-03F6AF427AB8}" sibTransId="{5ED2973B-2BEA-467A-A409-F638D8353E87}"/>
    <dgm:cxn modelId="{6EE12B58-C568-40A7-8959-6C6A0BF141E4}" type="presParOf" srcId="{CD8B985F-EEE6-4BB1-88ED-82D685AEE318}" destId="{26C011E5-2C66-42FA-B1F2-135FFD9FDC81}" srcOrd="0" destOrd="0" presId="urn:microsoft.com/office/officeart/2005/8/layout/radial6"/>
    <dgm:cxn modelId="{3E211418-CC9C-491E-B696-1C7BBC377534}" type="presParOf" srcId="{CD8B985F-EEE6-4BB1-88ED-82D685AEE318}" destId="{63D65597-2CE3-484A-93C0-A91BC79F38A6}" srcOrd="1" destOrd="0" presId="urn:microsoft.com/office/officeart/2005/8/layout/radial6"/>
    <dgm:cxn modelId="{9BE4BD6C-D288-45DD-B0EF-78FEFA9EFBF6}" type="presParOf" srcId="{CD8B985F-EEE6-4BB1-88ED-82D685AEE318}" destId="{C6D51E71-829E-4B28-8BED-EDBA1016A923}" srcOrd="2" destOrd="0" presId="urn:microsoft.com/office/officeart/2005/8/layout/radial6"/>
    <dgm:cxn modelId="{3C24267B-E684-4B0A-9C05-8DE204D911EA}" type="presParOf" srcId="{CD8B985F-EEE6-4BB1-88ED-82D685AEE318}" destId="{248FB465-7C98-4411-B568-B5425C450E28}" srcOrd="3" destOrd="0" presId="urn:microsoft.com/office/officeart/2005/8/layout/radial6"/>
    <dgm:cxn modelId="{DBDDD4F5-108E-480D-ACA7-73EEB9D09250}" type="presParOf" srcId="{CD8B985F-EEE6-4BB1-88ED-82D685AEE318}" destId="{957DFC15-49A1-422E-9F0A-7401FDFD7AA8}" srcOrd="4" destOrd="0" presId="urn:microsoft.com/office/officeart/2005/8/layout/radial6"/>
    <dgm:cxn modelId="{3764266D-0F15-4018-92E5-4BD46966B4B4}" type="presParOf" srcId="{CD8B985F-EEE6-4BB1-88ED-82D685AEE318}" destId="{23D78FBF-C043-48E9-94F2-D839CA476D7F}" srcOrd="5" destOrd="0" presId="urn:microsoft.com/office/officeart/2005/8/layout/radial6"/>
    <dgm:cxn modelId="{06A446F5-6F54-441E-B609-CC6C6993DA41}" type="presParOf" srcId="{CD8B985F-EEE6-4BB1-88ED-82D685AEE318}" destId="{E94C20FF-5D03-40E8-B708-2A535D87881A}" srcOrd="6" destOrd="0" presId="urn:microsoft.com/office/officeart/2005/8/layout/radial6"/>
    <dgm:cxn modelId="{072BC08A-D91C-425A-B5DE-1E4CF98E10F5}" type="presParOf" srcId="{CD8B985F-EEE6-4BB1-88ED-82D685AEE318}" destId="{546ED9AD-D5CD-45A4-9B1B-AEB0D3ACED28}" srcOrd="7" destOrd="0" presId="urn:microsoft.com/office/officeart/2005/8/layout/radial6"/>
    <dgm:cxn modelId="{561FDE44-DE60-4058-A501-AF2FA6FF3DBE}" type="presParOf" srcId="{CD8B985F-EEE6-4BB1-88ED-82D685AEE318}" destId="{8209B829-F972-4F1B-8314-A511A4F308E2}" srcOrd="8" destOrd="0" presId="urn:microsoft.com/office/officeart/2005/8/layout/radial6"/>
    <dgm:cxn modelId="{128F055D-A5A8-4932-ABE9-C8AB184004CD}" type="presParOf" srcId="{CD8B985F-EEE6-4BB1-88ED-82D685AEE318}" destId="{B911A69F-BC94-43FC-BC23-188C0BDB4DF3}" srcOrd="9"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F7092F-B217-4C56-ADED-72C54987EFEB}" type="doc">
      <dgm:prSet loTypeId="urn:microsoft.com/office/officeart/2005/8/layout/arrow2" loCatId="process" qsTypeId="urn:microsoft.com/office/officeart/2005/8/quickstyle/simple1" qsCatId="simple" csTypeId="urn:microsoft.com/office/officeart/2005/8/colors/accent3_1" csCatId="accent3" phldr="1"/>
      <dgm:spPr/>
    </dgm:pt>
    <dgm:pt modelId="{212151A7-CEBB-4CB0-A270-0DDC78CB96AE}">
      <dgm:prSet phldrT="[Text]" custT="1"/>
      <dgm:spPr/>
      <dgm:t>
        <a:bodyPr/>
        <a:lstStyle/>
        <a:p>
          <a:pPr algn="ctr"/>
          <a:r>
            <a:rPr lang="en-GB" sz="1400" b="1" smtClean="0"/>
            <a:t>Who has produced it?</a:t>
          </a:r>
          <a:endParaRPr lang="en-GB" sz="1400" b="1" dirty="0"/>
        </a:p>
      </dgm:t>
    </dgm:pt>
    <dgm:pt modelId="{4DE50C17-B571-4D8A-8B3E-D203C83C1E12}" type="parTrans" cxnId="{0F28FF41-5A12-452E-849B-97AF2C40DAFC}">
      <dgm:prSet/>
      <dgm:spPr/>
      <dgm:t>
        <a:bodyPr/>
        <a:lstStyle/>
        <a:p>
          <a:endParaRPr lang="en-GB"/>
        </a:p>
      </dgm:t>
    </dgm:pt>
    <dgm:pt modelId="{6B969E69-0554-44E7-9095-AA91C90E2254}" type="sibTrans" cxnId="{0F28FF41-5A12-452E-849B-97AF2C40DAFC}">
      <dgm:prSet/>
      <dgm:spPr/>
      <dgm:t>
        <a:bodyPr/>
        <a:lstStyle/>
        <a:p>
          <a:endParaRPr lang="en-GB"/>
        </a:p>
      </dgm:t>
    </dgm:pt>
    <dgm:pt modelId="{9406EDA8-D1D5-4934-AB19-2AC6CFA00790}">
      <dgm:prSet phldrT="[Text]" custT="1"/>
      <dgm:spPr/>
      <dgm:t>
        <a:bodyPr/>
        <a:lstStyle/>
        <a:p>
          <a:r>
            <a:rPr lang="en-GB" sz="1400" b="1" smtClean="0"/>
            <a:t>Who is the target audience?</a:t>
          </a:r>
          <a:endParaRPr lang="en-GB" sz="1400" b="1" dirty="0"/>
        </a:p>
      </dgm:t>
    </dgm:pt>
    <dgm:pt modelId="{AA04980F-004C-4435-8BB8-E8E322BB3FC5}" type="parTrans" cxnId="{0212810A-0A9D-4004-94E1-DF39960200CD}">
      <dgm:prSet/>
      <dgm:spPr/>
      <dgm:t>
        <a:bodyPr/>
        <a:lstStyle/>
        <a:p>
          <a:endParaRPr lang="en-GB"/>
        </a:p>
      </dgm:t>
    </dgm:pt>
    <dgm:pt modelId="{081A2040-137E-4EC0-BD59-577A7E4B4041}" type="sibTrans" cxnId="{0212810A-0A9D-4004-94E1-DF39960200CD}">
      <dgm:prSet/>
      <dgm:spPr/>
      <dgm:t>
        <a:bodyPr/>
        <a:lstStyle/>
        <a:p>
          <a:endParaRPr lang="en-GB"/>
        </a:p>
      </dgm:t>
    </dgm:pt>
    <dgm:pt modelId="{DC730890-AD20-4028-8ABD-A87DBA339D22}">
      <dgm:prSet phldrT="[Text]" custT="1"/>
      <dgm:spPr/>
      <dgm:t>
        <a:bodyPr/>
        <a:lstStyle/>
        <a:p>
          <a:r>
            <a:rPr lang="en-GB" sz="1400" b="1" smtClean="0"/>
            <a:t>What are they trying to get them to do?</a:t>
          </a:r>
          <a:endParaRPr lang="en-GB" sz="1400" b="1" dirty="0"/>
        </a:p>
      </dgm:t>
    </dgm:pt>
    <dgm:pt modelId="{64F571DC-D72D-4F1E-819E-76A71A3D33D1}" type="parTrans" cxnId="{C45EAED0-366D-41C2-B400-4351981A774F}">
      <dgm:prSet/>
      <dgm:spPr/>
      <dgm:t>
        <a:bodyPr/>
        <a:lstStyle/>
        <a:p>
          <a:endParaRPr lang="en-GB"/>
        </a:p>
      </dgm:t>
    </dgm:pt>
    <dgm:pt modelId="{92F731DD-2434-4A43-9319-1EE0917DE274}" type="sibTrans" cxnId="{C45EAED0-366D-41C2-B400-4351981A774F}">
      <dgm:prSet/>
      <dgm:spPr/>
      <dgm:t>
        <a:bodyPr/>
        <a:lstStyle/>
        <a:p>
          <a:endParaRPr lang="en-GB"/>
        </a:p>
      </dgm:t>
    </dgm:pt>
    <dgm:pt modelId="{5BAE3DF3-D7FC-422E-BC22-F704D559ED06}" type="pres">
      <dgm:prSet presAssocID="{6AF7092F-B217-4C56-ADED-72C54987EFEB}" presName="arrowDiagram" presStyleCnt="0">
        <dgm:presLayoutVars>
          <dgm:chMax val="5"/>
          <dgm:dir/>
          <dgm:resizeHandles val="exact"/>
        </dgm:presLayoutVars>
      </dgm:prSet>
      <dgm:spPr/>
    </dgm:pt>
    <dgm:pt modelId="{B287A945-A2D9-4326-A4F0-160F8A609A97}" type="pres">
      <dgm:prSet presAssocID="{6AF7092F-B217-4C56-ADED-72C54987EFEB}" presName="arrow" presStyleLbl="bgShp" presStyleIdx="0" presStyleCnt="1" custLinFactNeighborX="-19693" custLinFactNeighborY="17870"/>
      <dgm:spPr/>
    </dgm:pt>
    <dgm:pt modelId="{DCD49750-C6FA-472B-AD3E-F0C17E5C77D9}" type="pres">
      <dgm:prSet presAssocID="{6AF7092F-B217-4C56-ADED-72C54987EFEB}" presName="arrowDiagram3" presStyleCnt="0"/>
      <dgm:spPr/>
    </dgm:pt>
    <dgm:pt modelId="{F84D7B57-1E76-4B3D-BA7F-3E28C95CAFDE}" type="pres">
      <dgm:prSet presAssocID="{212151A7-CEBB-4CB0-A270-0DDC78CB96AE}" presName="bullet3a" presStyleLbl="node1" presStyleIdx="0" presStyleCnt="3"/>
      <dgm:spPr/>
    </dgm:pt>
    <dgm:pt modelId="{A10A5B12-C51A-4EFA-9D76-1371772AF770}" type="pres">
      <dgm:prSet presAssocID="{212151A7-CEBB-4CB0-A270-0DDC78CB96AE}" presName="textBox3a" presStyleLbl="revTx" presStyleIdx="0" presStyleCnt="3">
        <dgm:presLayoutVars>
          <dgm:bulletEnabled val="1"/>
        </dgm:presLayoutVars>
      </dgm:prSet>
      <dgm:spPr/>
      <dgm:t>
        <a:bodyPr/>
        <a:lstStyle/>
        <a:p>
          <a:endParaRPr lang="en-GB"/>
        </a:p>
      </dgm:t>
    </dgm:pt>
    <dgm:pt modelId="{6B508BAD-BA60-4A9E-A3E8-925D9DC1A73B}" type="pres">
      <dgm:prSet presAssocID="{9406EDA8-D1D5-4934-AB19-2AC6CFA00790}" presName="bullet3b" presStyleLbl="node1" presStyleIdx="1" presStyleCnt="3"/>
      <dgm:spPr/>
    </dgm:pt>
    <dgm:pt modelId="{E5B21FD8-70BD-4C2D-B7E2-5875486FD431}" type="pres">
      <dgm:prSet presAssocID="{9406EDA8-D1D5-4934-AB19-2AC6CFA00790}" presName="textBox3b" presStyleLbl="revTx" presStyleIdx="1" presStyleCnt="3">
        <dgm:presLayoutVars>
          <dgm:bulletEnabled val="1"/>
        </dgm:presLayoutVars>
      </dgm:prSet>
      <dgm:spPr/>
      <dgm:t>
        <a:bodyPr/>
        <a:lstStyle/>
        <a:p>
          <a:endParaRPr lang="en-GB"/>
        </a:p>
      </dgm:t>
    </dgm:pt>
    <dgm:pt modelId="{F374EE1A-59BC-4647-9EBF-741BD89409EC}" type="pres">
      <dgm:prSet presAssocID="{DC730890-AD20-4028-8ABD-A87DBA339D22}" presName="bullet3c" presStyleLbl="node1" presStyleIdx="2" presStyleCnt="3"/>
      <dgm:spPr/>
    </dgm:pt>
    <dgm:pt modelId="{8BE762FF-E8B3-4876-B72C-01F75B90EF42}" type="pres">
      <dgm:prSet presAssocID="{DC730890-AD20-4028-8ABD-A87DBA339D22}" presName="textBox3c" presStyleLbl="revTx" presStyleIdx="2" presStyleCnt="3">
        <dgm:presLayoutVars>
          <dgm:bulletEnabled val="1"/>
        </dgm:presLayoutVars>
      </dgm:prSet>
      <dgm:spPr/>
      <dgm:t>
        <a:bodyPr/>
        <a:lstStyle/>
        <a:p>
          <a:endParaRPr lang="en-GB"/>
        </a:p>
      </dgm:t>
    </dgm:pt>
  </dgm:ptLst>
  <dgm:cxnLst>
    <dgm:cxn modelId="{0F28FF41-5A12-452E-849B-97AF2C40DAFC}" srcId="{6AF7092F-B217-4C56-ADED-72C54987EFEB}" destId="{212151A7-CEBB-4CB0-A270-0DDC78CB96AE}" srcOrd="0" destOrd="0" parTransId="{4DE50C17-B571-4D8A-8B3E-D203C83C1E12}" sibTransId="{6B969E69-0554-44E7-9095-AA91C90E2254}"/>
    <dgm:cxn modelId="{65323872-16C2-4022-B0A3-080ABE5EEC73}" type="presOf" srcId="{DC730890-AD20-4028-8ABD-A87DBA339D22}" destId="{8BE762FF-E8B3-4876-B72C-01F75B90EF42}" srcOrd="0" destOrd="0" presId="urn:microsoft.com/office/officeart/2005/8/layout/arrow2"/>
    <dgm:cxn modelId="{E18A21A0-BCAC-4097-867C-5FE82CFD48B7}" type="presOf" srcId="{6AF7092F-B217-4C56-ADED-72C54987EFEB}" destId="{5BAE3DF3-D7FC-422E-BC22-F704D559ED06}" srcOrd="0" destOrd="0" presId="urn:microsoft.com/office/officeart/2005/8/layout/arrow2"/>
    <dgm:cxn modelId="{13223A34-9D6C-4825-83DF-76D55E1E7D28}" type="presOf" srcId="{212151A7-CEBB-4CB0-A270-0DDC78CB96AE}" destId="{A10A5B12-C51A-4EFA-9D76-1371772AF770}" srcOrd="0" destOrd="0" presId="urn:microsoft.com/office/officeart/2005/8/layout/arrow2"/>
    <dgm:cxn modelId="{C45EAED0-366D-41C2-B400-4351981A774F}" srcId="{6AF7092F-B217-4C56-ADED-72C54987EFEB}" destId="{DC730890-AD20-4028-8ABD-A87DBA339D22}" srcOrd="2" destOrd="0" parTransId="{64F571DC-D72D-4F1E-819E-76A71A3D33D1}" sibTransId="{92F731DD-2434-4A43-9319-1EE0917DE274}"/>
    <dgm:cxn modelId="{31106E22-1278-478F-A84F-58728D707EC2}" type="presOf" srcId="{9406EDA8-D1D5-4934-AB19-2AC6CFA00790}" destId="{E5B21FD8-70BD-4C2D-B7E2-5875486FD431}" srcOrd="0" destOrd="0" presId="urn:microsoft.com/office/officeart/2005/8/layout/arrow2"/>
    <dgm:cxn modelId="{0212810A-0A9D-4004-94E1-DF39960200CD}" srcId="{6AF7092F-B217-4C56-ADED-72C54987EFEB}" destId="{9406EDA8-D1D5-4934-AB19-2AC6CFA00790}" srcOrd="1" destOrd="0" parTransId="{AA04980F-004C-4435-8BB8-E8E322BB3FC5}" sibTransId="{081A2040-137E-4EC0-BD59-577A7E4B4041}"/>
    <dgm:cxn modelId="{601B9636-EBC5-4CBC-BF2C-30E85620B00A}" type="presParOf" srcId="{5BAE3DF3-D7FC-422E-BC22-F704D559ED06}" destId="{B287A945-A2D9-4326-A4F0-160F8A609A97}" srcOrd="0" destOrd="0" presId="urn:microsoft.com/office/officeart/2005/8/layout/arrow2"/>
    <dgm:cxn modelId="{BC6E9C00-7544-4C84-99C2-D461705006B5}" type="presParOf" srcId="{5BAE3DF3-D7FC-422E-BC22-F704D559ED06}" destId="{DCD49750-C6FA-472B-AD3E-F0C17E5C77D9}" srcOrd="1" destOrd="0" presId="urn:microsoft.com/office/officeart/2005/8/layout/arrow2"/>
    <dgm:cxn modelId="{2EF9DF86-34EF-4446-AA12-4716AA63879F}" type="presParOf" srcId="{DCD49750-C6FA-472B-AD3E-F0C17E5C77D9}" destId="{F84D7B57-1E76-4B3D-BA7F-3E28C95CAFDE}" srcOrd="0" destOrd="0" presId="urn:microsoft.com/office/officeart/2005/8/layout/arrow2"/>
    <dgm:cxn modelId="{CB19C0FC-E096-4B2D-9E2C-A73ED5AC3B98}" type="presParOf" srcId="{DCD49750-C6FA-472B-AD3E-F0C17E5C77D9}" destId="{A10A5B12-C51A-4EFA-9D76-1371772AF770}" srcOrd="1" destOrd="0" presId="urn:microsoft.com/office/officeart/2005/8/layout/arrow2"/>
    <dgm:cxn modelId="{B102D5FB-01B1-4C0D-9E21-26B003524D08}" type="presParOf" srcId="{DCD49750-C6FA-472B-AD3E-F0C17E5C77D9}" destId="{6B508BAD-BA60-4A9E-A3E8-925D9DC1A73B}" srcOrd="2" destOrd="0" presId="urn:microsoft.com/office/officeart/2005/8/layout/arrow2"/>
    <dgm:cxn modelId="{48F79A50-404E-404D-AF3E-64D046A070AF}" type="presParOf" srcId="{DCD49750-C6FA-472B-AD3E-F0C17E5C77D9}" destId="{E5B21FD8-70BD-4C2D-B7E2-5875486FD431}" srcOrd="3" destOrd="0" presId="urn:microsoft.com/office/officeart/2005/8/layout/arrow2"/>
    <dgm:cxn modelId="{F54BCCA3-7E64-4439-B3F6-AD3E7F9353B1}" type="presParOf" srcId="{DCD49750-C6FA-472B-AD3E-F0C17E5C77D9}" destId="{F374EE1A-59BC-4647-9EBF-741BD89409EC}" srcOrd="4" destOrd="0" presId="urn:microsoft.com/office/officeart/2005/8/layout/arrow2"/>
    <dgm:cxn modelId="{3F541FCC-8DC1-4D7F-8CFD-4C5676816F3C}" type="presParOf" srcId="{DCD49750-C6FA-472B-AD3E-F0C17E5C77D9}" destId="{8BE762FF-E8B3-4876-B72C-01F75B90EF42}" srcOrd="5" destOrd="0" presId="urn:microsoft.com/office/officeart/2005/8/layout/arrow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911A69F-BC94-43FC-BC23-188C0BDB4DF3}">
      <dsp:nvSpPr>
        <dsp:cNvPr id="0" name=""/>
        <dsp:cNvSpPr/>
      </dsp:nvSpPr>
      <dsp:spPr>
        <a:xfrm>
          <a:off x="1374925" y="501235"/>
          <a:ext cx="3346149" cy="3346149"/>
        </a:xfrm>
        <a:prstGeom prst="blockArc">
          <a:avLst>
            <a:gd name="adj1" fmla="val 9000000"/>
            <a:gd name="adj2" fmla="val 16200000"/>
            <a:gd name="adj3" fmla="val 4636"/>
          </a:avLst>
        </a:prstGeom>
        <a:solidFill>
          <a:schemeClr val="accent3">
            <a:hueOff val="11250264"/>
            <a:satOff val="-16880"/>
            <a:lumOff val="-274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94C20FF-5D03-40E8-B708-2A535D87881A}">
      <dsp:nvSpPr>
        <dsp:cNvPr id="0" name=""/>
        <dsp:cNvSpPr/>
      </dsp:nvSpPr>
      <dsp:spPr>
        <a:xfrm>
          <a:off x="1374925" y="501235"/>
          <a:ext cx="3346149" cy="3346149"/>
        </a:xfrm>
        <a:prstGeom prst="blockArc">
          <a:avLst>
            <a:gd name="adj1" fmla="val 1800000"/>
            <a:gd name="adj2" fmla="val 9000000"/>
            <a:gd name="adj3" fmla="val 4636"/>
          </a:avLst>
        </a:prstGeom>
        <a:solidFill>
          <a:schemeClr val="accent3">
            <a:hueOff val="5625132"/>
            <a:satOff val="-8440"/>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48FB465-7C98-4411-B568-B5425C450E28}">
      <dsp:nvSpPr>
        <dsp:cNvPr id="0" name=""/>
        <dsp:cNvSpPr/>
      </dsp:nvSpPr>
      <dsp:spPr>
        <a:xfrm>
          <a:off x="1374925" y="501235"/>
          <a:ext cx="3346149" cy="3346149"/>
        </a:xfrm>
        <a:prstGeom prst="blockArc">
          <a:avLst>
            <a:gd name="adj1" fmla="val 16200000"/>
            <a:gd name="adj2" fmla="val 1800000"/>
            <a:gd name="adj3" fmla="val 4636"/>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6C011E5-2C66-42FA-B1F2-135FFD9FDC81}">
      <dsp:nvSpPr>
        <dsp:cNvPr id="0" name=""/>
        <dsp:cNvSpPr/>
      </dsp:nvSpPr>
      <dsp:spPr>
        <a:xfrm>
          <a:off x="2278558" y="1404868"/>
          <a:ext cx="1538882" cy="1538882"/>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GB" sz="2400" kern="1200" dirty="0" smtClean="0"/>
            <a:t>The Holy Trinity</a:t>
          </a:r>
          <a:endParaRPr lang="en-GB" sz="2400" kern="1200" dirty="0"/>
        </a:p>
      </dsp:txBody>
      <dsp:txXfrm>
        <a:off x="2278558" y="1404868"/>
        <a:ext cx="1538882" cy="1538882"/>
      </dsp:txXfrm>
    </dsp:sp>
    <dsp:sp modelId="{63D65597-2CE3-484A-93C0-A91BC79F38A6}">
      <dsp:nvSpPr>
        <dsp:cNvPr id="0" name=""/>
        <dsp:cNvSpPr/>
      </dsp:nvSpPr>
      <dsp:spPr>
        <a:xfrm>
          <a:off x="2509391" y="1406"/>
          <a:ext cx="1077217" cy="1077217"/>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Answer the Question</a:t>
          </a:r>
          <a:endParaRPr lang="en-GB" sz="1200" kern="1200" dirty="0"/>
        </a:p>
      </dsp:txBody>
      <dsp:txXfrm>
        <a:off x="2509391" y="1406"/>
        <a:ext cx="1077217" cy="1077217"/>
      </dsp:txXfrm>
    </dsp:sp>
    <dsp:sp modelId="{957DFC15-49A1-422E-9F0A-7401FDFD7AA8}">
      <dsp:nvSpPr>
        <dsp:cNvPr id="0" name=""/>
        <dsp:cNvSpPr/>
      </dsp:nvSpPr>
      <dsp:spPr>
        <a:xfrm>
          <a:off x="3924731" y="2452848"/>
          <a:ext cx="1077217" cy="1077217"/>
        </a:xfrm>
        <a:prstGeom prst="ellipse">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Supporting Own Knowledge</a:t>
          </a:r>
          <a:endParaRPr lang="en-GB" sz="1200" kern="1200" dirty="0"/>
        </a:p>
      </dsp:txBody>
      <dsp:txXfrm>
        <a:off x="3924731" y="2452848"/>
        <a:ext cx="1077217" cy="1077217"/>
      </dsp:txXfrm>
    </dsp:sp>
    <dsp:sp modelId="{546ED9AD-D5CD-45A4-9B1B-AEB0D3ACED28}">
      <dsp:nvSpPr>
        <dsp:cNvPr id="0" name=""/>
        <dsp:cNvSpPr/>
      </dsp:nvSpPr>
      <dsp:spPr>
        <a:xfrm>
          <a:off x="1094050" y="2452848"/>
          <a:ext cx="1077217" cy="1077217"/>
        </a:xfrm>
        <a:prstGeom prst="ellipse">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Source based evidence</a:t>
          </a:r>
          <a:endParaRPr lang="en-GB" sz="1200" kern="1200" dirty="0"/>
        </a:p>
      </dsp:txBody>
      <dsp:txXfrm>
        <a:off x="1094050" y="2452848"/>
        <a:ext cx="1077217" cy="107721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87A945-A2D9-4326-A4F0-160F8A609A97}">
      <dsp:nvSpPr>
        <dsp:cNvPr id="0" name=""/>
        <dsp:cNvSpPr/>
      </dsp:nvSpPr>
      <dsp:spPr>
        <a:xfrm>
          <a:off x="0" y="478039"/>
          <a:ext cx="3984104" cy="2490065"/>
        </a:xfrm>
        <a:prstGeom prst="swooshArrow">
          <a:avLst>
            <a:gd name="adj1" fmla="val 25000"/>
            <a:gd name="adj2" fmla="val 25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4D7B57-1E76-4B3D-BA7F-3E28C95CAFDE}">
      <dsp:nvSpPr>
        <dsp:cNvPr id="0" name=""/>
        <dsp:cNvSpPr/>
      </dsp:nvSpPr>
      <dsp:spPr>
        <a:xfrm>
          <a:off x="505981" y="1957662"/>
          <a:ext cx="103586" cy="103586"/>
        </a:xfrm>
        <a:prstGeom prst="ellips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0A5B12-C51A-4EFA-9D76-1371772AF770}">
      <dsp:nvSpPr>
        <dsp:cNvPr id="0" name=""/>
        <dsp:cNvSpPr/>
      </dsp:nvSpPr>
      <dsp:spPr>
        <a:xfrm>
          <a:off x="557774" y="2009455"/>
          <a:ext cx="928296" cy="719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888" tIns="0" rIns="0" bIns="0" numCol="1" spcCol="1270" anchor="t" anchorCtr="0">
          <a:noAutofit/>
        </a:bodyPr>
        <a:lstStyle/>
        <a:p>
          <a:pPr lvl="0" algn="ctr" defTabSz="622300">
            <a:lnSpc>
              <a:spcPct val="90000"/>
            </a:lnSpc>
            <a:spcBef>
              <a:spcPct val="0"/>
            </a:spcBef>
            <a:spcAft>
              <a:spcPct val="35000"/>
            </a:spcAft>
          </a:pPr>
          <a:r>
            <a:rPr lang="en-GB" sz="1400" b="1" kern="1200" smtClean="0"/>
            <a:t>Who has produced it?</a:t>
          </a:r>
          <a:endParaRPr lang="en-GB" sz="1400" b="1" kern="1200" dirty="0"/>
        </a:p>
      </dsp:txBody>
      <dsp:txXfrm>
        <a:off x="557774" y="2009455"/>
        <a:ext cx="928296" cy="719628"/>
      </dsp:txXfrm>
    </dsp:sp>
    <dsp:sp modelId="{6B508BAD-BA60-4A9E-A3E8-925D9DC1A73B}">
      <dsp:nvSpPr>
        <dsp:cNvPr id="0" name=""/>
        <dsp:cNvSpPr/>
      </dsp:nvSpPr>
      <dsp:spPr>
        <a:xfrm>
          <a:off x="1420333" y="1280862"/>
          <a:ext cx="187252" cy="187252"/>
        </a:xfrm>
        <a:prstGeom prst="ellips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B21FD8-70BD-4C2D-B7E2-5875486FD431}">
      <dsp:nvSpPr>
        <dsp:cNvPr id="0" name=""/>
        <dsp:cNvSpPr/>
      </dsp:nvSpPr>
      <dsp:spPr>
        <a:xfrm>
          <a:off x="1513959" y="1374489"/>
          <a:ext cx="956184" cy="13545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221" tIns="0" rIns="0" bIns="0" numCol="1" spcCol="1270" anchor="t" anchorCtr="0">
          <a:noAutofit/>
        </a:bodyPr>
        <a:lstStyle/>
        <a:p>
          <a:pPr lvl="0" algn="l" defTabSz="622300">
            <a:lnSpc>
              <a:spcPct val="90000"/>
            </a:lnSpc>
            <a:spcBef>
              <a:spcPct val="0"/>
            </a:spcBef>
            <a:spcAft>
              <a:spcPct val="35000"/>
            </a:spcAft>
          </a:pPr>
          <a:r>
            <a:rPr lang="en-GB" sz="1400" b="1" kern="1200" smtClean="0"/>
            <a:t>Who is the target audience?</a:t>
          </a:r>
          <a:endParaRPr lang="en-GB" sz="1400" b="1" kern="1200" dirty="0"/>
        </a:p>
      </dsp:txBody>
      <dsp:txXfrm>
        <a:off x="1513959" y="1374489"/>
        <a:ext cx="956184" cy="1354595"/>
      </dsp:txXfrm>
    </dsp:sp>
    <dsp:sp modelId="{F374EE1A-59BC-4647-9EBF-741BD89409EC}">
      <dsp:nvSpPr>
        <dsp:cNvPr id="0" name=""/>
        <dsp:cNvSpPr/>
      </dsp:nvSpPr>
      <dsp:spPr>
        <a:xfrm>
          <a:off x="2519945" y="869005"/>
          <a:ext cx="258966" cy="258966"/>
        </a:xfrm>
        <a:prstGeom prst="ellips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E762FF-E8B3-4876-B72C-01F75B90EF42}">
      <dsp:nvSpPr>
        <dsp:cNvPr id="0" name=""/>
        <dsp:cNvSpPr/>
      </dsp:nvSpPr>
      <dsp:spPr>
        <a:xfrm>
          <a:off x="2649429" y="998489"/>
          <a:ext cx="956184" cy="17305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221" tIns="0" rIns="0" bIns="0" numCol="1" spcCol="1270" anchor="t" anchorCtr="0">
          <a:noAutofit/>
        </a:bodyPr>
        <a:lstStyle/>
        <a:p>
          <a:pPr lvl="0" algn="l" defTabSz="622300">
            <a:lnSpc>
              <a:spcPct val="90000"/>
            </a:lnSpc>
            <a:spcBef>
              <a:spcPct val="0"/>
            </a:spcBef>
            <a:spcAft>
              <a:spcPct val="35000"/>
            </a:spcAft>
          </a:pPr>
          <a:r>
            <a:rPr lang="en-GB" sz="1400" b="1" kern="1200" smtClean="0"/>
            <a:t>What are they trying to get them to do?</a:t>
          </a:r>
          <a:endParaRPr lang="en-GB" sz="1400" b="1" kern="1200" dirty="0"/>
        </a:p>
      </dsp:txBody>
      <dsp:txXfrm>
        <a:off x="2649429" y="998489"/>
        <a:ext cx="956184" cy="1730595"/>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2641163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3380509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1163250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487079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240366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20810681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4055133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2453571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182362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4158851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371717-CB4D-448D-86E0-8B6CE2351536}" type="datetimeFigureOut">
              <a:rPr lang="en-GB" smtClean="0"/>
              <a:pPr/>
              <a:t>14/10/2012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4192838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1717-CB4D-448D-86E0-8B6CE2351536}" type="datetimeFigureOut">
              <a:rPr lang="en-GB" smtClean="0"/>
              <a:pPr/>
              <a:t>14/10/2012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C97134-7A29-4B48-BC6F-B318957E1951}" type="slidenum">
              <a:rPr lang="en-GB" smtClean="0"/>
              <a:pPr/>
              <a:t>‹#›</a:t>
            </a:fld>
            <a:endParaRPr lang="en-GB"/>
          </a:p>
        </p:txBody>
      </p:sp>
    </p:spTree>
    <p:extLst>
      <p:ext uri="{BB962C8B-B14F-4D97-AF65-F5344CB8AC3E}">
        <p14:creationId xmlns="" xmlns:p14="http://schemas.microsoft.com/office/powerpoint/2010/main" val="2643319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332656"/>
            <a:ext cx="8136904"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3600" u="sng" dirty="0" smtClean="0"/>
              <a:t>Question Guidance</a:t>
            </a:r>
            <a:r>
              <a:rPr lang="en-GB" sz="3600" dirty="0" smtClean="0"/>
              <a:t>:</a:t>
            </a:r>
          </a:p>
          <a:p>
            <a:pPr algn="ctr"/>
            <a:r>
              <a:rPr lang="en-GB" sz="3600" dirty="0" smtClean="0"/>
              <a:t>Why was this source produced?</a:t>
            </a:r>
            <a:endParaRPr lang="en-GB" sz="3600" dirty="0"/>
          </a:p>
        </p:txBody>
      </p:sp>
      <p:sp>
        <p:nvSpPr>
          <p:cNvPr id="5" name="TextBox 4"/>
          <p:cNvSpPr txBox="1"/>
          <p:nvPr/>
        </p:nvSpPr>
        <p:spPr>
          <a:xfrm>
            <a:off x="436387" y="5292206"/>
            <a:ext cx="8136904"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3200" u="sng" dirty="0" smtClean="0"/>
              <a:t>Lesson Objectives</a:t>
            </a:r>
            <a:r>
              <a:rPr lang="en-GB" sz="3200" dirty="0" smtClean="0"/>
              <a:t> I will be able to…</a:t>
            </a:r>
          </a:p>
          <a:p>
            <a:r>
              <a:rPr lang="en-GB" sz="3200" dirty="0" smtClean="0"/>
              <a:t>Answer a purpose based source question.</a:t>
            </a:r>
            <a:endParaRPr lang="en-GB" sz="3200" dirty="0"/>
          </a:p>
        </p:txBody>
      </p:sp>
      <p:pic>
        <p:nvPicPr>
          <p:cNvPr id="6146" name="Picture 2" descr="http://t3.gstatic.com/images?q=tbn:ANd9GcROaJt9_-whQ8OI8cghf4aX0bunGBRZBg5ixlfsPR19mkUf7spkqw"/>
          <p:cNvPicPr>
            <a:picLocks noChangeAspect="1" noChangeArrowheads="1"/>
          </p:cNvPicPr>
          <p:nvPr/>
        </p:nvPicPr>
        <p:blipFill>
          <a:blip r:embed="rId2" cstate="print"/>
          <a:srcRect/>
          <a:stretch>
            <a:fillRect/>
          </a:stretch>
        </p:blipFill>
        <p:spPr bwMode="auto">
          <a:xfrm>
            <a:off x="179512" y="1628800"/>
            <a:ext cx="2619375" cy="1743076"/>
          </a:xfrm>
          <a:prstGeom prst="rect">
            <a:avLst/>
          </a:prstGeom>
          <a:noFill/>
        </p:spPr>
      </p:pic>
      <p:pic>
        <p:nvPicPr>
          <p:cNvPr id="6148" name="Picture 4" descr="http://t3.gstatic.com/images?q=tbn:ANd9GcTs4DN75_bs_0zmiCjj9fqPVPI13YNJJmu5uWUyG8MgOkA92frJ"/>
          <p:cNvPicPr>
            <a:picLocks noChangeAspect="1" noChangeArrowheads="1"/>
          </p:cNvPicPr>
          <p:nvPr/>
        </p:nvPicPr>
        <p:blipFill>
          <a:blip r:embed="rId3" cstate="print"/>
          <a:srcRect/>
          <a:stretch>
            <a:fillRect/>
          </a:stretch>
        </p:blipFill>
        <p:spPr bwMode="auto">
          <a:xfrm>
            <a:off x="4354092" y="1844824"/>
            <a:ext cx="2090116" cy="1512168"/>
          </a:xfrm>
          <a:prstGeom prst="rect">
            <a:avLst/>
          </a:prstGeom>
          <a:noFill/>
        </p:spPr>
      </p:pic>
      <p:pic>
        <p:nvPicPr>
          <p:cNvPr id="6150" name="Picture 6" descr="http://t1.gstatic.com/images?q=tbn:ANd9GcTWhinA1CH1QqC3YO4ZzEkIeEnkxz6P2xS3kqldSrM2ljnl5qCZ"/>
          <p:cNvPicPr>
            <a:picLocks noChangeAspect="1" noChangeArrowheads="1"/>
          </p:cNvPicPr>
          <p:nvPr/>
        </p:nvPicPr>
        <p:blipFill>
          <a:blip r:embed="rId4" cstate="print"/>
          <a:srcRect/>
          <a:stretch>
            <a:fillRect/>
          </a:stretch>
        </p:blipFill>
        <p:spPr bwMode="auto">
          <a:xfrm>
            <a:off x="6084168" y="3509693"/>
            <a:ext cx="2160240" cy="1647499"/>
          </a:xfrm>
          <a:prstGeom prst="rect">
            <a:avLst/>
          </a:prstGeom>
          <a:noFill/>
        </p:spPr>
      </p:pic>
      <p:pic>
        <p:nvPicPr>
          <p:cNvPr id="6152" name="Picture 8" descr="http://t2.gstatic.com/images?q=tbn:ANd9GcR7m6kXzf46jpRaMntHzIGY_ledOfAaLnlpSdfK35qBkh1PXSi4Rg"/>
          <p:cNvPicPr>
            <a:picLocks noChangeAspect="1" noChangeArrowheads="1"/>
          </p:cNvPicPr>
          <p:nvPr/>
        </p:nvPicPr>
        <p:blipFill>
          <a:blip r:embed="rId5" cstate="print"/>
          <a:srcRect/>
          <a:stretch>
            <a:fillRect/>
          </a:stretch>
        </p:blipFill>
        <p:spPr bwMode="auto">
          <a:xfrm>
            <a:off x="2051720" y="3455194"/>
            <a:ext cx="2232248" cy="1687165"/>
          </a:xfrm>
          <a:prstGeom prst="rect">
            <a:avLst/>
          </a:prstGeom>
          <a:noFill/>
        </p:spPr>
      </p:pic>
    </p:spTree>
    <p:extLst>
      <p:ext uri="{BB962C8B-B14F-4D97-AF65-F5344CB8AC3E}">
        <p14:creationId xmlns="" xmlns:p14="http://schemas.microsoft.com/office/powerpoint/2010/main" val="25020221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300192" y="2041854"/>
            <a:ext cx="2376264" cy="156966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3200" b="1" dirty="0" smtClean="0"/>
              <a:t>Why was this source produced?</a:t>
            </a:r>
            <a:endParaRPr lang="en-GB" sz="3200" b="1" dirty="0"/>
          </a:p>
        </p:txBody>
      </p:sp>
      <p:sp>
        <p:nvSpPr>
          <p:cNvPr id="6" name="TextBox 5"/>
          <p:cNvSpPr txBox="1"/>
          <p:nvPr/>
        </p:nvSpPr>
        <p:spPr>
          <a:xfrm>
            <a:off x="611560" y="5490980"/>
            <a:ext cx="8064896"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2400" i="1" dirty="0"/>
              <a:t>A cartoon </a:t>
            </a:r>
            <a:r>
              <a:rPr lang="en-GB" sz="2400" i="1" dirty="0" smtClean="0"/>
              <a:t>about Rasputin.  </a:t>
            </a:r>
            <a:r>
              <a:rPr lang="en-GB" sz="2400" i="1" dirty="0"/>
              <a:t>It was published in a Russian political magazine </a:t>
            </a:r>
            <a:r>
              <a:rPr lang="en-GB" sz="2400" i="1" dirty="0" smtClean="0"/>
              <a:t>during the First World War (around 1915/1916). </a:t>
            </a:r>
            <a:endParaRPr lang="en-GB" sz="2400" dirty="0"/>
          </a:p>
        </p:txBody>
      </p:sp>
      <p:pic>
        <p:nvPicPr>
          <p:cNvPr id="1026" name="Picture 2"/>
          <p:cNvPicPr>
            <a:picLocks noChangeAspect="1" noChangeArrowheads="1"/>
          </p:cNvPicPr>
          <p:nvPr/>
        </p:nvPicPr>
        <p:blipFill>
          <a:blip r:embed="rId2" cstate="print"/>
          <a:srcRect/>
          <a:stretch>
            <a:fillRect/>
          </a:stretch>
        </p:blipFill>
        <p:spPr bwMode="auto">
          <a:xfrm>
            <a:off x="755576" y="332656"/>
            <a:ext cx="5218971" cy="5013176"/>
          </a:xfrm>
          <a:prstGeom prst="rect">
            <a:avLst/>
          </a:prstGeom>
          <a:noFill/>
          <a:ln w="9525">
            <a:noFill/>
            <a:miter lim="800000"/>
            <a:headEnd/>
            <a:tailEnd/>
          </a:ln>
        </p:spPr>
      </p:pic>
    </p:spTree>
    <p:extLst>
      <p:ext uri="{BB962C8B-B14F-4D97-AF65-F5344CB8AC3E}">
        <p14:creationId xmlns="" xmlns:p14="http://schemas.microsoft.com/office/powerpoint/2010/main" val="22998492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406405"/>
            <a:ext cx="8496942" cy="646331"/>
          </a:xfrm>
          <a:prstGeom prst="rect">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smtClean="0"/>
              <a:t>There is a big </a:t>
            </a:r>
            <a:r>
              <a:rPr lang="en-GB" dirty="0" smtClean="0"/>
              <a:t>version of Rasputin. He has the Tsar and Tsarina on his lap. Rasputin looks evil and the Tsar looks really happy.</a:t>
            </a:r>
            <a:endParaRPr lang="en-GB" dirty="0"/>
          </a:p>
        </p:txBody>
      </p:sp>
      <p:sp>
        <p:nvSpPr>
          <p:cNvPr id="9" name="TextBox 8"/>
          <p:cNvSpPr txBox="1"/>
          <p:nvPr/>
        </p:nvSpPr>
        <p:spPr>
          <a:xfrm>
            <a:off x="193963" y="1124744"/>
            <a:ext cx="8482491" cy="923330"/>
          </a:xfrm>
          <a:prstGeom prst="rect">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smtClean="0"/>
              <a:t>The source shows a giant Rasputin holding the Tsar and Tsarina. He looks as if he has control over the Romanovs</a:t>
            </a:r>
            <a:r>
              <a:rPr lang="en-GB" dirty="0" smtClean="0"/>
              <a:t>. </a:t>
            </a:r>
            <a:r>
              <a:rPr lang="en-GB" dirty="0" smtClean="0"/>
              <a:t>This </a:t>
            </a:r>
            <a:r>
              <a:rPr lang="en-GB" dirty="0" smtClean="0"/>
              <a:t>was made to make people hate Rasputin by making him looked like he had the two leaders under his spell.</a:t>
            </a:r>
            <a:endParaRPr lang="en-GB" dirty="0"/>
          </a:p>
        </p:txBody>
      </p:sp>
      <p:sp>
        <p:nvSpPr>
          <p:cNvPr id="10" name="TextBox 9"/>
          <p:cNvSpPr txBox="1"/>
          <p:nvPr/>
        </p:nvSpPr>
        <p:spPr>
          <a:xfrm>
            <a:off x="193963" y="2132856"/>
            <a:ext cx="8482491" cy="1477328"/>
          </a:xfrm>
          <a:prstGeom prst="rect">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smtClean="0"/>
              <a:t>This source was published to </a:t>
            </a:r>
            <a:r>
              <a:rPr lang="en-GB" dirty="0" smtClean="0"/>
              <a:t>damage the Tsarist regime. </a:t>
            </a:r>
            <a:r>
              <a:rPr lang="en-GB" dirty="0" smtClean="0"/>
              <a:t>The source published in a political magazine during the First World War. Many people were beginning to speak out about the Tsar’s poor leadership of the army and the fact that the Tsar had left Rasputin and his wife in charge of the country. Many importan</a:t>
            </a:r>
            <a:r>
              <a:rPr lang="en-GB" dirty="0" smtClean="0"/>
              <a:t>t people in Russia felt that Rasputin had a mystical control over the Tsarina and was corrupting government.</a:t>
            </a:r>
            <a:endParaRPr lang="en-GB" dirty="0"/>
          </a:p>
        </p:txBody>
      </p:sp>
      <p:sp>
        <p:nvSpPr>
          <p:cNvPr id="11" name="TextBox 10"/>
          <p:cNvSpPr txBox="1"/>
          <p:nvPr/>
        </p:nvSpPr>
        <p:spPr>
          <a:xfrm>
            <a:off x="179512" y="3717032"/>
            <a:ext cx="8496943" cy="2862322"/>
          </a:xfrm>
          <a:prstGeom prst="rect">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smtClean="0"/>
              <a:t>This sources expresses the negative views that many political groups had towards Rasputin and attempts to convince the Russian people that the government needs to be replaced. The </a:t>
            </a:r>
            <a:r>
              <a:rPr lang="en-GB" dirty="0" err="1" smtClean="0"/>
              <a:t>Duma</a:t>
            </a:r>
            <a:r>
              <a:rPr lang="en-GB" dirty="0" smtClean="0"/>
              <a:t> and social revolutionaries within Russia hated the close relationship the Tsarina and Rasputin had. </a:t>
            </a:r>
            <a:r>
              <a:rPr lang="en-GB" dirty="0" smtClean="0"/>
              <a:t>The ‘mad monk’ was meant to be caring for the Tsar’s sickly son, but because they kept this secret, so many people made up their own minds. The source shows Rasputin with his hand around the Tsarina, which relates to the belief that Rasputin had magical control over the Tsarina and they were having an affair. He is also much larger than the Romanovs because the revolutionaries wanted to make people think that Rasputin had taken charge of Russia by corrupting government and selling titles. They were hoping to undermine the Tsarist Regime in favour of democracy.</a:t>
            </a:r>
            <a:endParaRPr lang="en-GB" dirty="0"/>
          </a:p>
        </p:txBody>
      </p:sp>
    </p:spTree>
    <p:extLst>
      <p:ext uri="{BB962C8B-B14F-4D97-AF65-F5344CB8AC3E}">
        <p14:creationId xmlns:p14="http://schemas.microsoft.com/office/powerpoint/2010/main" xmlns="" val="1567287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 Golden Rule to be applied to the </a:t>
            </a:r>
            <a:r>
              <a:rPr lang="en-GB" b="1" dirty="0" smtClean="0">
                <a:solidFill>
                  <a:srgbClr val="FF0000"/>
                </a:solidFill>
              </a:rPr>
              <a:t>Holy Trinity</a:t>
            </a:r>
            <a:r>
              <a:rPr lang="en-GB" dirty="0" smtClean="0"/>
              <a:t> for the Why Question</a:t>
            </a:r>
            <a:endParaRPr lang="en-GB" dirty="0"/>
          </a:p>
        </p:txBody>
      </p:sp>
      <p:graphicFrame>
        <p:nvGraphicFramePr>
          <p:cNvPr id="6" name="Diagram 5"/>
          <p:cNvGraphicFramePr/>
          <p:nvPr/>
        </p:nvGraphicFramePr>
        <p:xfrm>
          <a:off x="3347864" y="206084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nvGraphicFramePr>
        <p:xfrm>
          <a:off x="539552" y="1772816"/>
          <a:ext cx="3984104" cy="296810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23528" y="148570"/>
            <a:ext cx="8496944"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2000" b="1" dirty="0" smtClean="0"/>
              <a:t>Why was this source produced?</a:t>
            </a:r>
            <a:endParaRPr lang="en-GB" sz="2000" b="1" dirty="0"/>
          </a:p>
        </p:txBody>
      </p:sp>
      <p:graphicFrame>
        <p:nvGraphicFramePr>
          <p:cNvPr id="5" name="Table 4"/>
          <p:cNvGraphicFramePr>
            <a:graphicFrameLocks noGrp="1"/>
          </p:cNvGraphicFramePr>
          <p:nvPr>
            <p:extLst>
              <p:ext uri="{D42A27DB-BD31-4B8C-83A1-F6EECF244321}">
                <p14:modId xmlns="" xmlns:p14="http://schemas.microsoft.com/office/powerpoint/2010/main" val="3953702502"/>
              </p:ext>
            </p:extLst>
          </p:nvPr>
        </p:nvGraphicFramePr>
        <p:xfrm>
          <a:off x="179512" y="764704"/>
          <a:ext cx="8640960" cy="5832648"/>
        </p:xfrm>
        <a:graphic>
          <a:graphicData uri="http://schemas.openxmlformats.org/drawingml/2006/table">
            <a:tbl>
              <a:tblPr firstRow="1" bandRow="1">
                <a:tableStyleId>{5940675A-B579-460E-94D1-54222C63F5DA}</a:tableStyleId>
              </a:tblPr>
              <a:tblGrid>
                <a:gridCol w="1698880"/>
                <a:gridCol w="6942080"/>
              </a:tblGrid>
              <a:tr h="926734">
                <a:tc>
                  <a:txBody>
                    <a:bodyPr/>
                    <a:lstStyle/>
                    <a:p>
                      <a:r>
                        <a:rPr lang="en-GB" sz="1100" dirty="0" smtClean="0"/>
                        <a:t>What the purpose is</a:t>
                      </a:r>
                      <a:endParaRPr lang="en-GB" sz="1100" dirty="0"/>
                    </a:p>
                  </a:txBody>
                  <a:tcPr marT="42203" marB="42203">
                    <a:solidFill>
                      <a:schemeClr val="bg1"/>
                    </a:solidFill>
                  </a:tcPr>
                </a:tc>
                <a:tc>
                  <a:txBody>
                    <a:bodyPr/>
                    <a:lstStyle/>
                    <a:p>
                      <a:r>
                        <a:rPr lang="en-GB" sz="1100" dirty="0" smtClean="0"/>
                        <a:t>The purpose of the source is…</a:t>
                      </a:r>
                    </a:p>
                    <a:p>
                      <a:endParaRPr lang="en-GB" sz="1100" dirty="0" smtClean="0"/>
                    </a:p>
                    <a:p>
                      <a:endParaRPr lang="en-GB" sz="1100" dirty="0" smtClean="0"/>
                    </a:p>
                    <a:p>
                      <a:endParaRPr lang="en-GB" sz="1100" dirty="0"/>
                    </a:p>
                  </a:txBody>
                  <a:tcPr marT="42203" marB="42203">
                    <a:solidFill>
                      <a:schemeClr val="bg1"/>
                    </a:solidFill>
                  </a:tcPr>
                </a:tc>
              </a:tr>
              <a:tr h="1330036">
                <a:tc>
                  <a:txBody>
                    <a:bodyPr/>
                    <a:lstStyle/>
                    <a:p>
                      <a:r>
                        <a:rPr lang="en-GB" sz="1100" dirty="0" smtClean="0"/>
                        <a:t>Nature and Origin of</a:t>
                      </a:r>
                      <a:r>
                        <a:rPr lang="en-GB" sz="1100" baseline="0" dirty="0" smtClean="0"/>
                        <a:t> the source (Who, What, Where and When was it produced?)</a:t>
                      </a:r>
                      <a:endParaRPr lang="en-GB" sz="1100" dirty="0"/>
                    </a:p>
                  </a:txBody>
                  <a:tcPr marT="42203" marB="42203">
                    <a:solidFill>
                      <a:schemeClr val="bg1"/>
                    </a:solidFill>
                  </a:tcPr>
                </a:tc>
                <a:tc>
                  <a:txBody>
                    <a:bodyPr/>
                    <a:lstStyle/>
                    <a:p>
                      <a:r>
                        <a:rPr lang="en-GB" sz="1100" dirty="0" smtClean="0"/>
                        <a:t>This source</a:t>
                      </a:r>
                      <a:r>
                        <a:rPr lang="en-GB" sz="1100" baseline="0" dirty="0" smtClean="0"/>
                        <a:t> was produced by </a:t>
                      </a:r>
                    </a:p>
                    <a:p>
                      <a:endParaRPr lang="en-GB" sz="1100" baseline="0" dirty="0" smtClean="0"/>
                    </a:p>
                    <a:p>
                      <a:r>
                        <a:rPr lang="en-GB" sz="1100" baseline="0" dirty="0" smtClean="0"/>
                        <a:t>whose feelings towards .......    were ......</a:t>
                      </a:r>
                      <a:endParaRPr lang="en-GB" sz="1100" dirty="0" smtClean="0"/>
                    </a:p>
                    <a:p>
                      <a:endParaRPr lang="en-GB" sz="1100" dirty="0" smtClean="0"/>
                    </a:p>
                    <a:p>
                      <a:r>
                        <a:rPr lang="en-GB" sz="1100" dirty="0" smtClean="0"/>
                        <a:t>The fact</a:t>
                      </a:r>
                      <a:r>
                        <a:rPr lang="en-GB" sz="1100" baseline="0" dirty="0" smtClean="0"/>
                        <a:t> that they have produced this source for .... (the target audience) means that .....</a:t>
                      </a:r>
                    </a:p>
                    <a:p>
                      <a:endParaRPr lang="en-GB" sz="1100" baseline="0" dirty="0" smtClean="0"/>
                    </a:p>
                  </a:txBody>
                  <a:tcPr marT="42203" marB="42203">
                    <a:solidFill>
                      <a:schemeClr val="bg1"/>
                    </a:solidFill>
                  </a:tcPr>
                </a:tc>
              </a:tr>
              <a:tr h="1338617">
                <a:tc>
                  <a:txBody>
                    <a:bodyPr/>
                    <a:lstStyle/>
                    <a:p>
                      <a:r>
                        <a:rPr lang="en-GB" sz="1100" baseline="0" dirty="0" smtClean="0"/>
                        <a:t>Relevant own knowledge which supports Nature and Origin of the Source</a:t>
                      </a:r>
                      <a:endParaRPr lang="en-GB" sz="1100" dirty="0"/>
                    </a:p>
                  </a:txBody>
                  <a:tcPr marT="42203" marB="42203">
                    <a:solidFill>
                      <a:schemeClr val="bg1"/>
                    </a:solidFill>
                  </a:tcPr>
                </a:tc>
                <a:tc>
                  <a:txBody>
                    <a:bodyPr/>
                    <a:lstStyle/>
                    <a:p>
                      <a:r>
                        <a:rPr lang="en-GB" sz="1100" dirty="0" smtClean="0"/>
                        <a:t>(Possible sentence starters: This links to…/ I know from my own knowledge…/ This</a:t>
                      </a:r>
                      <a:r>
                        <a:rPr lang="en-GB" sz="1100" baseline="0" dirty="0" smtClean="0"/>
                        <a:t> is relevant to…/ This can be seen when….)</a:t>
                      </a:r>
                      <a:endParaRPr lang="en-GB" sz="1100" dirty="0" smtClean="0"/>
                    </a:p>
                    <a:p>
                      <a:endParaRPr lang="en-GB" sz="1100" dirty="0" smtClean="0"/>
                    </a:p>
                    <a:p>
                      <a:endParaRPr lang="en-GB" sz="1100" dirty="0" smtClean="0"/>
                    </a:p>
                    <a:p>
                      <a:endParaRPr lang="en-GB" sz="1100" dirty="0" smtClean="0"/>
                    </a:p>
                    <a:p>
                      <a:endParaRPr lang="en-GB" sz="1100" dirty="0" smtClean="0"/>
                    </a:p>
                  </a:txBody>
                  <a:tcPr marT="42203" marB="42203">
                    <a:solidFill>
                      <a:schemeClr val="bg1"/>
                    </a:solidFill>
                  </a:tcPr>
                </a:tc>
              </a:tr>
              <a:tr h="692703">
                <a:tc>
                  <a:txBody>
                    <a:bodyPr/>
                    <a:lstStyle/>
                    <a:p>
                      <a:r>
                        <a:rPr lang="en-GB" sz="1100" dirty="0" smtClean="0"/>
                        <a:t>Source Details</a:t>
                      </a:r>
                      <a:endParaRPr lang="en-GB" sz="1100" dirty="0"/>
                    </a:p>
                  </a:txBody>
                  <a:tcPr marT="42203" marB="42203">
                    <a:solidFill>
                      <a:schemeClr val="bg1"/>
                    </a:solidFill>
                  </a:tcPr>
                </a:tc>
                <a:tc>
                  <a:txBody>
                    <a:bodyPr/>
                    <a:lstStyle/>
                    <a:p>
                      <a:r>
                        <a:rPr lang="en-GB" sz="1100" dirty="0" smtClean="0"/>
                        <a:t>I think this because in the source it</a:t>
                      </a:r>
                      <a:r>
                        <a:rPr lang="en-GB" sz="1100" baseline="0" dirty="0" smtClean="0"/>
                        <a:t> shows.../ says that...</a:t>
                      </a:r>
                      <a:endParaRPr lang="en-GB" sz="1100" dirty="0"/>
                    </a:p>
                  </a:txBody>
                  <a:tcPr marT="42203" marB="42203">
                    <a:solidFill>
                      <a:schemeClr val="bg1"/>
                    </a:solidFill>
                  </a:tcPr>
                </a:tc>
              </a:tr>
              <a:tr h="1544558">
                <a:tc>
                  <a:txBody>
                    <a:bodyPr/>
                    <a:lstStyle/>
                    <a:p>
                      <a:r>
                        <a:rPr lang="en-GB" sz="1100" baseline="0" dirty="0" smtClean="0"/>
                        <a:t>Relevant own knowledge which supports previous Source Detail</a:t>
                      </a:r>
                      <a:endParaRPr lang="en-GB" sz="1100" dirty="0" smtClean="0"/>
                    </a:p>
                    <a:p>
                      <a:endParaRPr lang="en-GB" sz="1100" dirty="0"/>
                    </a:p>
                  </a:txBody>
                  <a:tcPr marT="42203" marB="42203">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dirty="0" smtClean="0"/>
                        <a:t>(Possible sentence starters: This links to…/ I know from my own knowledge…/ This</a:t>
                      </a:r>
                      <a:r>
                        <a:rPr lang="en-GB" sz="1100" baseline="0" dirty="0" smtClean="0"/>
                        <a:t> is relevant to…/ This can be seen when….)</a:t>
                      </a:r>
                      <a:endParaRPr lang="en-GB" sz="1100" dirty="0" smtClean="0"/>
                    </a:p>
                    <a:p>
                      <a:endParaRPr lang="en-GB" sz="1100" dirty="0" smtClean="0"/>
                    </a:p>
                    <a:p>
                      <a:endParaRPr lang="en-GB" sz="1100" dirty="0" smtClean="0"/>
                    </a:p>
                    <a:p>
                      <a:endParaRPr lang="en-GB" sz="1100" dirty="0" smtClean="0"/>
                    </a:p>
                    <a:p>
                      <a:endParaRPr lang="en-GB" sz="1100" dirty="0" smtClean="0"/>
                    </a:p>
                    <a:p>
                      <a:endParaRPr lang="en-GB" sz="1100" dirty="0"/>
                    </a:p>
                  </a:txBody>
                  <a:tcPr marT="42203" marB="42203">
                    <a:solidFill>
                      <a:schemeClr val="bg1"/>
                    </a:solidFill>
                  </a:tcPr>
                </a:tc>
              </a:tr>
            </a:tbl>
          </a:graphicData>
        </a:graphic>
      </p:graphicFrame>
    </p:spTree>
    <p:extLst>
      <p:ext uri="{BB962C8B-B14F-4D97-AF65-F5344CB8AC3E}">
        <p14:creationId xmlns="" xmlns:p14="http://schemas.microsoft.com/office/powerpoint/2010/main" val="33183650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media-cache-ec2.pinterest.com/upload/37788084343803229_MXRwM9Yp_b.jpg"/>
          <p:cNvPicPr>
            <a:picLocks noChangeAspect="1" noChangeArrowheads="1"/>
          </p:cNvPicPr>
          <p:nvPr/>
        </p:nvPicPr>
        <p:blipFill>
          <a:blip r:embed="rId2" cstate="print"/>
          <a:srcRect/>
          <a:stretch>
            <a:fillRect/>
          </a:stretch>
        </p:blipFill>
        <p:spPr bwMode="auto">
          <a:xfrm>
            <a:off x="467544" y="188640"/>
            <a:ext cx="4104456" cy="6007042"/>
          </a:xfrm>
          <a:prstGeom prst="rect">
            <a:avLst/>
          </a:prstGeom>
          <a:noFill/>
        </p:spPr>
      </p:pic>
      <p:sp>
        <p:nvSpPr>
          <p:cNvPr id="6" name="TextBox 5"/>
          <p:cNvSpPr txBox="1"/>
          <p:nvPr/>
        </p:nvSpPr>
        <p:spPr>
          <a:xfrm>
            <a:off x="5508104" y="2060848"/>
            <a:ext cx="2376264" cy="156966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3200" b="1" dirty="0" smtClean="0"/>
              <a:t>Why was this source produced?</a:t>
            </a:r>
            <a:endParaRPr lang="en-GB" sz="3200" b="1" dirty="0"/>
          </a:p>
        </p:txBody>
      </p:sp>
      <p:sp>
        <p:nvSpPr>
          <p:cNvPr id="7" name="TextBox 6"/>
          <p:cNvSpPr txBox="1"/>
          <p:nvPr/>
        </p:nvSpPr>
        <p:spPr>
          <a:xfrm>
            <a:off x="611560" y="5661248"/>
            <a:ext cx="8064896" cy="101566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2000" i="1" dirty="0" smtClean="0"/>
              <a:t>The large man on the left represents the Kaiser (the German Emperor) in the First World War and the man on horseback represents the Russian forces.  This poster was produced in Russia.</a:t>
            </a:r>
            <a:endParaRPr lang="en-GB" sz="2000" dirty="0"/>
          </a:p>
        </p:txBody>
      </p:sp>
    </p:spTree>
    <p:extLst>
      <p:ext uri="{BB962C8B-B14F-4D97-AF65-F5344CB8AC3E}">
        <p14:creationId xmlns="" xmlns:p14="http://schemas.microsoft.com/office/powerpoint/2010/main" val="11144058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TotalTime>
  <Words>593</Words>
  <Application>Microsoft Office PowerPoint</Application>
  <PresentationFormat>On-screen Show (4:3)</PresentationFormat>
  <Paragraphs>41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Slide 1</vt:lpstr>
      <vt:lpstr>Slide 2</vt:lpstr>
      <vt:lpstr>Slide 3</vt:lpstr>
      <vt:lpstr>The Golden Rule to be applied to the Holy Trinity for the Why Question</vt:lpstr>
      <vt:lpstr>Slide 5</vt:lpstr>
      <vt:lpstr>Slide 6</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dc:creator>
  <cp:lastModifiedBy>me</cp:lastModifiedBy>
  <cp:revision>20</cp:revision>
  <dcterms:created xsi:type="dcterms:W3CDTF">2012-10-03T20:29:52Z</dcterms:created>
  <dcterms:modified xsi:type="dcterms:W3CDTF">2012-10-14T12:39:21Z</dcterms:modified>
</cp:coreProperties>
</file>